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9" r:id="rId4"/>
    <p:sldId id="260" r:id="rId5"/>
    <p:sldId id="261" r:id="rId6"/>
    <p:sldId id="262" r:id="rId7"/>
    <p:sldId id="266" r:id="rId8"/>
    <p:sldId id="263" r:id="rId9"/>
    <p:sldId id="264" r:id="rId10"/>
    <p:sldId id="265" r:id="rId11"/>
    <p:sldId id="257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70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A5E42-9904-0E74-18D7-9A5F4FA33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6DAF3-AD35-E03D-D19D-46AA8E26B8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94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389A-6D00-C0C1-585B-98B274EF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7FE34-B7CD-C70B-9F77-4E75186CF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89EF2-2DC9-B0B8-D2B3-9C95187FC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98" y="0"/>
            <a:ext cx="11258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6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D998-7023-0C03-E663-D8C569A52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B2AEC-4DA6-2D51-43AE-10E9A1419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E1CB4B-BCBF-A493-8B77-A7E910C0A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92" y="224249"/>
            <a:ext cx="11452634" cy="641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7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020E0-855F-37FB-A345-F9707D070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C91EE-7D43-250B-EF5A-54E22FC6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E73316-3BA4-DA0F-578B-09D5A708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4" y="105669"/>
            <a:ext cx="11525061" cy="6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FFAC2-761F-4ACE-7AB3-2B5A4F64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DB678-C463-5A82-739A-7B8F66B5D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4A547B-2E86-A093-B43C-FA27166A95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37"/>
          <a:stretch/>
        </p:blipFill>
        <p:spPr>
          <a:xfrm>
            <a:off x="697116" y="126749"/>
            <a:ext cx="10809837" cy="654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4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54672-3D8D-8992-3370-BFD1BCF9F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F37CA9-3432-3D06-7F7A-543D1E28E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95" y="124801"/>
            <a:ext cx="10094614" cy="65867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6E7EF-C185-9743-9893-DF19C200B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5156135"/>
            <a:ext cx="10353762" cy="3695136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E6BE479-6502-12F2-8BD9-49E303E8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5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71EF1-F5B3-FD75-3078-7DA084EA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65980"/>
            <a:ext cx="10353761" cy="1001917"/>
          </a:xfrm>
        </p:spPr>
        <p:txBody>
          <a:bodyPr/>
          <a:lstStyle/>
          <a:p>
            <a:r>
              <a:rPr lang="en-US" sz="6600" dirty="0"/>
              <a:t>The pillar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50F89-0CE5-9710-C22A-6B953FC98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167897"/>
            <a:ext cx="10353762" cy="5341545"/>
          </a:xfrm>
        </p:spPr>
        <p:txBody>
          <a:bodyPr>
            <a:normAutofit/>
          </a:bodyPr>
          <a:lstStyle/>
          <a:p>
            <a:r>
              <a:rPr lang="en-US" sz="3200" b="1" u="sng" dirty="0"/>
              <a:t>The Nature Of The Cloud</a:t>
            </a:r>
          </a:p>
          <a:p>
            <a:pPr lvl="1"/>
            <a:r>
              <a:rPr lang="en-US" sz="2800" dirty="0"/>
              <a:t>Exodus 19:11,16 “a thick cloud on the mountain”</a:t>
            </a:r>
          </a:p>
          <a:p>
            <a:pPr lvl="1"/>
            <a:r>
              <a:rPr lang="en-US" sz="2800" dirty="0"/>
              <a:t>Exodus 40:34,35 “Moses was not able to enter the tabernacle of meeting, because the cloud rested above it, and the glory of the Lord filled the tabernacle." </a:t>
            </a:r>
          </a:p>
          <a:p>
            <a:pPr lvl="1"/>
            <a:r>
              <a:rPr lang="en-US" sz="2800" dirty="0"/>
              <a:t>Leviticus 16:2 “I will appear in the cloud above the mercy seat." </a:t>
            </a:r>
          </a:p>
          <a:p>
            <a:r>
              <a:rPr lang="en-US" sz="3200" b="1" u="sng" dirty="0"/>
              <a:t>It Was A Constant And Infallible Guide</a:t>
            </a:r>
          </a:p>
          <a:p>
            <a:pPr lvl="1"/>
            <a:r>
              <a:rPr lang="en-US" sz="2800" dirty="0"/>
              <a:t>God never left them alone</a:t>
            </a:r>
          </a:p>
        </p:txBody>
      </p:sp>
    </p:spTree>
    <p:extLst>
      <p:ext uri="{BB962C8B-B14F-4D97-AF65-F5344CB8AC3E}">
        <p14:creationId xmlns:p14="http://schemas.microsoft.com/office/powerpoint/2010/main" val="154855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A514-9625-81DA-10EE-3F3504F7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103D-ACD6-FCB1-8019-3288664C9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65980"/>
            <a:ext cx="10353761" cy="1001917"/>
          </a:xfrm>
        </p:spPr>
        <p:txBody>
          <a:bodyPr/>
          <a:lstStyle/>
          <a:p>
            <a:r>
              <a:rPr lang="en-US" sz="6600" dirty="0"/>
              <a:t>The pillar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384A1-A8F0-9B25-6C18-DA2E9E001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167897"/>
            <a:ext cx="10353762" cy="5341545"/>
          </a:xfrm>
        </p:spPr>
        <p:txBody>
          <a:bodyPr>
            <a:normAutofit lnSpcReduction="10000"/>
          </a:bodyPr>
          <a:lstStyle/>
          <a:p>
            <a:r>
              <a:rPr lang="en-US" sz="3200" b="1" u="sng" dirty="0"/>
              <a:t>It Was The Defense Of Israel</a:t>
            </a:r>
          </a:p>
          <a:p>
            <a:pPr lvl="1"/>
            <a:r>
              <a:rPr lang="en-US" sz="3200" dirty="0"/>
              <a:t>Exodus 14:19,20 “ the pillar of cloud went from before them and stood behind them.”</a:t>
            </a:r>
          </a:p>
          <a:p>
            <a:pPr lvl="1"/>
            <a:r>
              <a:rPr lang="en-US" sz="3200" dirty="0"/>
              <a:t>Psalm 46:7 “The Lord of hosts {is} with us; The God of Jacob {is} our refuge [defense, high fort (tower)]." </a:t>
            </a:r>
            <a:endParaRPr lang="en-US" sz="2800" dirty="0"/>
          </a:p>
          <a:p>
            <a:r>
              <a:rPr lang="en-US" sz="3200" b="1" u="sng" dirty="0"/>
              <a:t>It Was The Joy And Confidence Of Israel</a:t>
            </a:r>
          </a:p>
          <a:p>
            <a:pPr lvl="1"/>
            <a:r>
              <a:rPr lang="en-US" sz="3200" dirty="0"/>
              <a:t>What greater joy can we have than the confidence of GOD'S PRESENCE?</a:t>
            </a:r>
          </a:p>
        </p:txBody>
      </p:sp>
    </p:spTree>
    <p:extLst>
      <p:ext uri="{BB962C8B-B14F-4D97-AF65-F5344CB8AC3E}">
        <p14:creationId xmlns:p14="http://schemas.microsoft.com/office/powerpoint/2010/main" val="205485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62" end="3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262" end="33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262" end="33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262" end="3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D2201-16DB-FE26-8DAF-A597B0AE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F1A4-DE63-7766-93D8-8DCF85237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65980"/>
            <a:ext cx="10353761" cy="1001917"/>
          </a:xfrm>
        </p:spPr>
        <p:txBody>
          <a:bodyPr/>
          <a:lstStyle/>
          <a:p>
            <a:r>
              <a:rPr lang="en-US" sz="6600" dirty="0"/>
              <a:t>The pillar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BD925-9E39-78BE-62B0-146BF187D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167897"/>
            <a:ext cx="10353762" cy="5341545"/>
          </a:xfrm>
        </p:spPr>
        <p:txBody>
          <a:bodyPr>
            <a:normAutofit lnSpcReduction="10000"/>
          </a:bodyPr>
          <a:lstStyle/>
          <a:p>
            <a:r>
              <a:rPr lang="en-US" sz="3200" b="1" u="sng" dirty="0"/>
              <a:t>It Was The Oracle Of Israel</a:t>
            </a:r>
          </a:p>
          <a:p>
            <a:pPr lvl="1"/>
            <a:r>
              <a:rPr lang="en-US" sz="3200" dirty="0"/>
              <a:t>Exodus 33:9 “that the pillar of cloud descended and stood {at} the door of the tabernacle, and {the Lord} talked with Moses." </a:t>
            </a:r>
          </a:p>
          <a:p>
            <a:pPr lvl="1"/>
            <a:r>
              <a:rPr lang="en-US" sz="3200" dirty="0"/>
              <a:t>Psalm 9:7 “He spoke to them in the cloudy pillar”</a:t>
            </a:r>
            <a:endParaRPr lang="en-US" sz="2800" dirty="0"/>
          </a:p>
          <a:p>
            <a:r>
              <a:rPr lang="en-US" sz="3200" b="1" u="sng" dirty="0"/>
              <a:t>Deuteronomy 32:4 “He is the Rock”</a:t>
            </a:r>
          </a:p>
          <a:p>
            <a:pPr lvl="1"/>
            <a:r>
              <a:rPr lang="en-US" sz="3200" dirty="0"/>
              <a:t>1 Corinthians 10:4 “they drank of that spiritual Rock that followed them, and that Rock was Christ."  John 7:37; 6:49-51; 32,33,35</a:t>
            </a:r>
          </a:p>
        </p:txBody>
      </p:sp>
    </p:spTree>
    <p:extLst>
      <p:ext uri="{BB962C8B-B14F-4D97-AF65-F5344CB8AC3E}">
        <p14:creationId xmlns:p14="http://schemas.microsoft.com/office/powerpoint/2010/main" val="343936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2DC437-5EF2-D911-8243-E7F887356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95" y="124801"/>
            <a:ext cx="10094614" cy="6586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5B9AA3-9AC6-4695-6CC7-D866B82B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521" y="1904246"/>
            <a:ext cx="10353761" cy="1326321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Today christ is our pillar of cloud by day, and fire by night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5395F-BE91-AB38-33C5-AB2BA456A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5156135"/>
            <a:ext cx="10353762" cy="369513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5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7407C-443F-7E3A-28FC-8B4FDAFAB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E6A7-8F65-21BD-EE29-9CBE0B25F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65980"/>
            <a:ext cx="10353761" cy="1517965"/>
          </a:xfrm>
        </p:spPr>
        <p:txBody>
          <a:bodyPr>
            <a:normAutofit/>
          </a:bodyPr>
          <a:lstStyle/>
          <a:p>
            <a:r>
              <a:rPr lang="en-US" sz="4800" dirty="0"/>
              <a:t>The pillar typified the true character of christ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DD0DD-094E-B0B4-DE67-CA0F52208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3945"/>
            <a:ext cx="10353762" cy="482549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 b="1" u="sng" dirty="0"/>
              <a:t>The Symbol Of God’s Presence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Matthew 1:23 “call His name “Immanuel," which is translated, "God with us." 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John 1:14 “glory as of the only begotten of the Father, full of grace and truth." </a:t>
            </a:r>
          </a:p>
          <a:p>
            <a:pPr lvl="1">
              <a:lnSpc>
                <a:spcPct val="130000"/>
              </a:lnSpc>
            </a:pPr>
            <a:r>
              <a:rPr lang="en-US" sz="3200" dirty="0"/>
              <a:t>Colossians 2:9 “For in Him dwells all the fullness of the Godhead bodily;"  </a:t>
            </a:r>
          </a:p>
        </p:txBody>
      </p:sp>
    </p:spTree>
    <p:extLst>
      <p:ext uri="{BB962C8B-B14F-4D97-AF65-F5344CB8AC3E}">
        <p14:creationId xmlns:p14="http://schemas.microsoft.com/office/powerpoint/2010/main" val="298836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83013-3737-1CF3-D886-BCCDF9D41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7226-A528-B5E2-47F5-BC641250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65980"/>
            <a:ext cx="10353761" cy="1517965"/>
          </a:xfrm>
        </p:spPr>
        <p:txBody>
          <a:bodyPr>
            <a:normAutofit/>
          </a:bodyPr>
          <a:lstStyle/>
          <a:p>
            <a:r>
              <a:rPr lang="en-US" sz="4800" dirty="0"/>
              <a:t>The pillar typified Christ's redeeming work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53D37-A760-7F56-C9B0-58A1E7AB6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3945"/>
            <a:ext cx="10353762" cy="482549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4800" b="1" dirty="0"/>
              <a:t>PILLAR CONNECTED WITH DELIVERANCE OF ISRAEL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Matthew 1:21 “He will save His people from their sins."	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Luke 19:10 “ Son of Man has come to seek and to save that which was lost." 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1 Timothy 1:15 “Christ Jesus came into the world to save sinners.”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1 John 3:8 “that He might destroy the works of the devil." </a:t>
            </a:r>
          </a:p>
        </p:txBody>
      </p:sp>
    </p:spTree>
    <p:extLst>
      <p:ext uri="{BB962C8B-B14F-4D97-AF65-F5344CB8AC3E}">
        <p14:creationId xmlns:p14="http://schemas.microsoft.com/office/powerpoint/2010/main" val="265329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6527E-D35B-648F-E078-D6BBD3587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2B1A2-7A06-0B3A-F6B5-79BCEB0D5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65980"/>
            <a:ext cx="10353761" cy="151796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pillar typified Christ as light &amp; guide of mankind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4B92D-2919-384D-A97E-04F67A259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3945"/>
            <a:ext cx="10353762" cy="482549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700" dirty="0"/>
              <a:t>John 12:46 “I have come {as} a light into the world”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John 1:4 “In Him was life, and the life was the light of men." 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John 8:12 “I am the light of the world.”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John 14:6 “I am the way, the truth, and the life.” </a:t>
            </a:r>
          </a:p>
        </p:txBody>
      </p:sp>
    </p:spTree>
    <p:extLst>
      <p:ext uri="{BB962C8B-B14F-4D97-AF65-F5344CB8AC3E}">
        <p14:creationId xmlns:p14="http://schemas.microsoft.com/office/powerpoint/2010/main" val="182596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CBD5A-E4EA-04BE-FB42-7AD7DFBB6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EB219-CF3A-6F59-5096-BF13773F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39505"/>
            <a:ext cx="10353761" cy="151796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pillar typified Christ's glorious presence with his church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34CA5-7FDB-BA92-7779-003CCEAEF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3244"/>
            <a:ext cx="10353762" cy="44361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</a:pPr>
            <a:r>
              <a:rPr lang="en-US" sz="3700" dirty="0"/>
              <a:t>He is our GUIDE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He is our PROTECTOR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He is THE GLORY OF THE CHURCH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He is the ONLY ORACLE – Matthew 17:5 "This is My beloved Son, in whom I am well pleased. Hear Him!" </a:t>
            </a:r>
          </a:p>
        </p:txBody>
      </p:sp>
    </p:spTree>
    <p:extLst>
      <p:ext uri="{BB962C8B-B14F-4D97-AF65-F5344CB8AC3E}">
        <p14:creationId xmlns:p14="http://schemas.microsoft.com/office/powerpoint/2010/main" val="361496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36F1F-C547-62B3-B014-78D6B3007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3057C-5F5A-8FE1-736D-827319B55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371192"/>
            <a:ext cx="10353762" cy="61382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700" dirty="0"/>
              <a:t>He is our GUIDE</a:t>
            </a:r>
          </a:p>
          <a:p>
            <a:pPr>
              <a:lnSpc>
                <a:spcPct val="110000"/>
              </a:lnSpc>
            </a:pPr>
            <a:r>
              <a:rPr lang="en-US" sz="3700" dirty="0"/>
              <a:t>He is our PROTECTOR</a:t>
            </a:r>
          </a:p>
          <a:p>
            <a:pPr>
              <a:lnSpc>
                <a:spcPct val="110000"/>
              </a:lnSpc>
            </a:pPr>
            <a:r>
              <a:rPr lang="en-US" sz="3700" dirty="0"/>
              <a:t>He is THE GLORY OF THE CHURCH</a:t>
            </a:r>
          </a:p>
          <a:p>
            <a:pPr>
              <a:lnSpc>
                <a:spcPct val="110000"/>
              </a:lnSpc>
            </a:pPr>
            <a:r>
              <a:rPr lang="en-US" sz="3700" dirty="0"/>
              <a:t>He is the ONLY ORACLE – Matthew 17:5 "This is My beloved Son, in whom I am well pleased. Hear Him!“</a:t>
            </a:r>
          </a:p>
          <a:p>
            <a:pPr>
              <a:lnSpc>
                <a:spcPct val="110000"/>
              </a:lnSpc>
            </a:pPr>
            <a:r>
              <a:rPr lang="en-US" sz="3700" dirty="0"/>
              <a:t>Hebrews 1:1,2 “in these last days spoken to us by {His} Son”</a:t>
            </a:r>
          </a:p>
          <a:p>
            <a:pPr>
              <a:lnSpc>
                <a:spcPct val="110000"/>
              </a:lnSpc>
            </a:pPr>
            <a:r>
              <a:rPr lang="en-US" sz="3700" dirty="0"/>
              <a:t>Matthew 28:18-20 “All authority has been given to Me in heaven and on earth.”</a:t>
            </a:r>
          </a:p>
        </p:txBody>
      </p:sp>
    </p:spTree>
    <p:extLst>
      <p:ext uri="{BB962C8B-B14F-4D97-AF65-F5344CB8AC3E}">
        <p14:creationId xmlns:p14="http://schemas.microsoft.com/office/powerpoint/2010/main" val="397466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BEFFF-763E-54E6-A3C8-E6561A09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EC08-D0C7-1959-C64E-B4107830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39505"/>
            <a:ext cx="10353761" cy="151796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Will we give heed to the pillar which is christ today?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B8803-3698-4E19-8C83-670BD60C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8265"/>
            <a:ext cx="10353762" cy="477117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4700" dirty="0"/>
              <a:t>OR FALL BECAUSE OF “UNBELIEF” AS ISRAEL  DID IN THE WILDERNESS?</a:t>
            </a:r>
          </a:p>
          <a:p>
            <a:pPr>
              <a:lnSpc>
                <a:spcPct val="130000"/>
              </a:lnSpc>
            </a:pPr>
            <a:r>
              <a:rPr lang="en-US" sz="3700" dirty="0"/>
              <a:t>Hebrews 3:7-13 “… Beware, brethren, lest there be in any of you an evil heart of unbelief in departing from the living God; 13 but exhort one another daily, while it is called "Today," lest any of you be hardened through the deceitfulness of sin.”</a:t>
            </a:r>
          </a:p>
        </p:txBody>
      </p:sp>
    </p:spTree>
    <p:extLst>
      <p:ext uri="{BB962C8B-B14F-4D97-AF65-F5344CB8AC3E}">
        <p14:creationId xmlns:p14="http://schemas.microsoft.com/office/powerpoint/2010/main" val="32868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8346F"/>
      </a:dk2>
      <a:lt2>
        <a:srgbClr val="D9A8D2"/>
      </a:lt2>
      <a:accent1>
        <a:srgbClr val="CE57AB"/>
      </a:accent1>
      <a:accent2>
        <a:srgbClr val="8E8EFD"/>
      </a:accent2>
      <a:accent3>
        <a:srgbClr val="7CBCE0"/>
      </a:accent3>
      <a:accent4>
        <a:srgbClr val="70BF9F"/>
      </a:accent4>
      <a:accent5>
        <a:srgbClr val="A5B960"/>
      </a:accent5>
      <a:accent6>
        <a:srgbClr val="D47A57"/>
      </a:accent6>
      <a:hlink>
        <a:srgbClr val="D164DE"/>
      </a:hlink>
      <a:folHlink>
        <a:srgbClr val="BE87C4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D4FE1632-F131-47D3-A814-99E9CD025E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105</TotalTime>
  <Words>649</Words>
  <Application>Microsoft Office PowerPoint</Application>
  <PresentationFormat>Widescreen</PresentationFormat>
  <Paragraphs>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Bookman Old Style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pillar</vt:lpstr>
      <vt:lpstr>The pillar</vt:lpstr>
      <vt:lpstr>The pillar</vt:lpstr>
      <vt:lpstr>Today christ is our pillar of cloud by day, and fire by night</vt:lpstr>
      <vt:lpstr>The pillar typified the true character of christ</vt:lpstr>
      <vt:lpstr>The pillar typified Christ's redeeming work</vt:lpstr>
      <vt:lpstr>The pillar typified Christ as light &amp; guide of mankind</vt:lpstr>
      <vt:lpstr>The pillar typified Christ's glorious presence with his church</vt:lpstr>
      <vt:lpstr>PowerPoint Presentation</vt:lpstr>
      <vt:lpstr>Will we give heed to the pillar which is christ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18</cp:revision>
  <dcterms:created xsi:type="dcterms:W3CDTF">2024-12-05T22:59:19Z</dcterms:created>
  <dcterms:modified xsi:type="dcterms:W3CDTF">2024-12-06T00:44:54Z</dcterms:modified>
</cp:coreProperties>
</file>